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75" r:id="rId4"/>
    <p:sldId id="261" r:id="rId5"/>
    <p:sldId id="262" r:id="rId6"/>
    <p:sldId id="263" r:id="rId7"/>
    <p:sldId id="264" r:id="rId8"/>
    <p:sldId id="272" r:id="rId9"/>
    <p:sldId id="273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3A3A"/>
    <a:srgbClr val="6C9200"/>
    <a:srgbClr val="D9D9D9"/>
    <a:srgbClr val="003399"/>
    <a:srgbClr val="CC3300"/>
    <a:srgbClr val="1B72D1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BAA0A01-609D-62CE-008B-F97BABEAB8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89E9973-7708-129E-A97F-7C55936452F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1C05A338-A783-15D1-3F1A-A43588BC8A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FC386333-8F35-EE06-F980-D6CCBE0E181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C18B55-4FE1-4036-81EE-28CA36A4A5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D704403-0E0D-6D38-0910-C2786517F2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7705FA6-43B0-FE0F-52E2-F1612A41C6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50A0E454-6923-5A60-B5E1-DF807B75108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F7AD5FDB-55F6-6275-7A04-9D78A3EF8F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D98A30F8-32AE-5CAA-5E36-1615FE9E06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83A750C-2D41-16B9-D2FD-B4E127A11A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7C9386-179E-41F1-8BC8-6250C69EDB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CDAA72D-E4AE-804F-410F-0AB6779213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22877D-598D-4D34-A81F-1D47C126A49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69FC8DC2-DB27-A538-197D-5A850AD8069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0F8B1B8-9DF0-13AA-EC60-153BBB69A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D69843B-891D-FFDA-1F30-3ED984932C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75D27F-DA44-47D8-ACF0-23273FECB8A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CFD0691E-9BCF-0290-FCE7-38F40D37D0B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7F034C0-C247-F2FD-25D5-C6A009EB8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8982E20-6402-F5F3-7608-78053ED2E6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8A8002-8BCB-4BAC-93AD-0DE0221F0C4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10AABCA1-4C07-2190-2660-732FE34C60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A30989C-0B8A-4530-83E1-4FE55BD47F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4DEF713-6F8F-76C8-0F6B-AA923D1AF2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AE5941-0E9F-414B-B452-81254C90774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347E52B1-980A-4F27-11B2-E9167F2AA08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6DBB2AA1-0FBA-FE51-A8A9-88608AAFB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9AFAADF-8109-4D19-F50B-E5CA7D29FC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6F40D8-473E-4BD2-8718-463D32D82E3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0BF84F20-368B-408E-3401-470D2B316F1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5DCEB7F-E92E-033B-38A1-0BC69F4D03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F0097C2-8D23-C9A3-DD92-B09602961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0F7749-8C23-4475-BC9D-64084B81BB1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2DF98920-9897-59CC-D277-9340489BC1F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914FA76-2F38-43D8-E22A-B6EA5D3D12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7463B59-9321-9F53-D688-1D44D847B0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57CFF-E8EE-4EA1-88F6-59B8BBD2D24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F5B76D25-0527-68C7-9304-8BA7A38E256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1CB1416-00F2-8EEE-9C63-B5E006865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713D167-4461-D082-974C-371B71B713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F2F9D-8120-425F-94C9-46C1B140791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C91BAE0F-E269-144E-4E63-ED153EEBAB9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843C96D-0529-8FF1-20BE-0A55BC5FED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A4670FE-869C-FBC7-6A3D-691CA370E2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DF9C47-6DF0-4655-8983-7B34CA69EFE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C47026D5-107B-84C2-4BAD-9A7CD258F04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0456EB6-DD57-522C-BF23-B12F69FA1E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D47ADD7-0D60-91B2-BDF1-4D1EDB0F2E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747EA7-1B12-4A76-A5DA-44F2796D0B0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E73081E9-1A1F-01C3-5EF0-83213B96A29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6062CBE1-466A-CE70-71DA-55F2AADF1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DE8AC-AAA2-D4E7-E597-D394BC99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914861-B9C4-E21D-F0FB-B7346CF3F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075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EF546-59DB-33E8-BF83-B65F33A82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5A10E-87A2-235B-085F-36511AE2D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741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73D716-EA0C-8891-86C0-7FC7C9C70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174A3A-8B66-119A-4786-4CCDC17F6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913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93763-45C3-9708-0FE3-EA6EA98CD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CBB42-E351-B870-AD79-A9F52F878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208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B64C-3A98-4B73-3E10-45BFB7F45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34D67-6EE4-A1FE-9113-FE6AF45AA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13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901DF-7E64-4271-FFA2-AC06C5577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14E1E-9EB9-54F0-95AF-DA065A05E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9A559C-2B1D-B298-2001-4FEE3CAF4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251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051D3-EED5-7A62-E7CF-D2A4249C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15F1E-BD70-A34C-E4C9-89FAF480A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345A8F-A020-0538-5284-E8073076F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3D7D10-1602-40F5-D6B1-90D4BF1233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A4BF17-EAA7-540F-DF66-C999D071D9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238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0CB2E-1FAC-1EAA-7200-A09CAA1FD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8378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884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0013F-D4FC-7EB0-AE6B-C66E4F1CA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A6869-5304-0DD2-3FAF-7EFB71357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2606D-518E-638D-D904-5B0C176BC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211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83E95-E928-AD69-0E7E-9DA33BC2A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D29F6A-087A-1677-03DA-579C2E126C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5D635-923B-4B9B-9309-4DFD4C15C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177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EB794778-7721-C8CD-1C41-E2D1325F0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63850"/>
            <a:ext cx="91440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200" b="1">
                <a:solidFill>
                  <a:srgbClr val="CC3300"/>
                </a:solidFill>
                <a:latin typeface="Trebuchet MS" panose="020B0603020202020204" pitchFamily="34" charset="0"/>
              </a:rPr>
              <a:t>VisaPro Services Pvt. Ltd.</a:t>
            </a:r>
            <a:endParaRPr lang="en-US" altLang="en-US" sz="420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>
            <a:extLst>
              <a:ext uri="{FF2B5EF4-FFF2-40B4-BE49-F238E27FC236}">
                <a16:creationId xmlns:a16="http://schemas.microsoft.com/office/drawing/2014/main" id="{757C06B5-7BC0-45BB-AA11-0530786F4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05200"/>
            <a:ext cx="8763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400" b="1">
                <a:solidFill>
                  <a:srgbClr val="CC3300"/>
                </a:solidFill>
                <a:latin typeface="Trebuchet MS" panose="020B0603020202020204" pitchFamily="34" charset="0"/>
              </a:rPr>
              <a:t>Best Place for the Best People to work.</a:t>
            </a:r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D85F0062-F754-5C0A-C151-A4AB9A58D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438400"/>
            <a:ext cx="26924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Rectangle 6">
            <a:extLst>
              <a:ext uri="{FF2B5EF4-FFF2-40B4-BE49-F238E27FC236}">
                <a16:creationId xmlns:a16="http://schemas.microsoft.com/office/drawing/2014/main" id="{D964063D-2CEC-DCE1-BE27-2C76C1415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8458200" cy="2438400"/>
          </a:xfrm>
          <a:prstGeom prst="rect">
            <a:avLst/>
          </a:prstGeom>
          <a:noFill/>
          <a:ln w="9525">
            <a:solidFill>
              <a:srgbClr val="D9D9D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58D24302-67E1-DCBA-5B0D-36401D1BF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50000"/>
              </a:spcAft>
            </a:pPr>
            <a:r>
              <a:rPr lang="en-US" altLang="en-US" sz="2400" b="1">
                <a:latin typeface="Trebuchet MS" panose="020B0603020202020204" pitchFamily="34" charset="0"/>
              </a:rPr>
              <a:t>Email:</a:t>
            </a:r>
            <a:r>
              <a:rPr lang="en-US" altLang="en-US" sz="2400">
                <a:latin typeface="Trebuchet MS" panose="020B0603020202020204" pitchFamily="34" charset="0"/>
              </a:rPr>
              <a:t> </a:t>
            </a:r>
            <a:r>
              <a:rPr lang="en-US" altLang="en-US" sz="2400">
                <a:solidFill>
                  <a:srgbClr val="1B72D1"/>
                </a:solidFill>
                <a:latin typeface="Trebuchet MS" panose="020B0603020202020204" pitchFamily="34" charset="0"/>
              </a:rPr>
              <a:t>indiahr@VisaPro.com               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>
            <a:extLst>
              <a:ext uri="{FF2B5EF4-FFF2-40B4-BE49-F238E27FC236}">
                <a16:creationId xmlns:a16="http://schemas.microsoft.com/office/drawing/2014/main" id="{EEDD657D-AE85-B2DB-37F7-4F6167CA0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398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COMPANY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fr-FR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VisaPro Immigration Services LLC, USA</a:t>
            </a:r>
            <a:endParaRPr lang="en-US" altLang="en-US" sz="3200">
              <a:solidFill>
                <a:srgbClr val="003399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US based immigration law firm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Offices in US and India</a:t>
            </a:r>
          </a:p>
          <a:p>
            <a:pPr lvl="2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>
            <a:extLst>
              <a:ext uri="{FF2B5EF4-FFF2-40B4-BE49-F238E27FC236}">
                <a16:creationId xmlns:a16="http://schemas.microsoft.com/office/drawing/2014/main" id="{290A628B-CBCB-9D33-B90E-1151C1F43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COMPANY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fr-FR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VisaPro </a:t>
            </a: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Services Pvt. Ltd., India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First and most comprehensive online immigration service provider in India</a:t>
            </a:r>
            <a:r>
              <a:rPr lang="en-US" altLang="en-US"/>
              <a:t>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Provide over 125 Immigration services to corporate and individual clients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2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>
            <a:extLst>
              <a:ext uri="{FF2B5EF4-FFF2-40B4-BE49-F238E27FC236}">
                <a16:creationId xmlns:a16="http://schemas.microsoft.com/office/drawing/2014/main" id="{50477B3E-BFF5-4566-2C64-4763D43DB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DIFFERENCE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Our Culture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Multi-faceted environ integrated with professionalism, worthwhile work, trust, respect, and diversity.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A Team-oriented &amp; amiable workplace with high ethical standards where employees are considered valued resources rather human capital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We believe in added value for work, commitment, and overall positive impact in every action we do.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A709F4DB-9DA3-4504-D0CC-80F22F754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8950"/>
            <a:ext cx="8686800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DIFFERENCE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Global Operations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Exposure to progressive borderless work sphere. 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Excellent Growth Potential alongside international experience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Gain insight into global business practices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51558E0-B15A-00E1-56E9-A665BDFBA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REWARDS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What you get: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Excellent training and support while working in a team environment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Excellent opportunity where you are rewarded for your successes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Unique, upbeat and progressive culture where you control your financial future</a:t>
            </a:r>
            <a:endParaRPr lang="en-US" altLang="en-US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EA3925A-A69A-ABB7-2EDC-76EDDD2A3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14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EARNINGS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We let you decide what you earn: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Where you start depends upon your skills and ability</a:t>
            </a:r>
          </a:p>
          <a:p>
            <a:pPr lvl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No upper limits for people with the requisite passion and skills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Within 3-4 years you earn what others consider as the lifetime maximum in the industry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>
            <a:extLst>
              <a:ext uri="{FF2B5EF4-FFF2-40B4-BE49-F238E27FC236}">
                <a16:creationId xmlns:a16="http://schemas.microsoft.com/office/drawing/2014/main" id="{A64BC16B-ED8C-832F-4EA6-EB2A4FC7F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621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JOB: System Administrator</a:t>
            </a: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VisaPro’s System Administrator will:</a:t>
            </a:r>
          </a:p>
          <a:p>
            <a:pPr lvl="1">
              <a:spcAft>
                <a:spcPct val="50000"/>
              </a:spcAft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Manage, support, and administer servers, network devices, and desktop computers </a:t>
            </a:r>
          </a:p>
          <a:p>
            <a:pPr lvl="1">
              <a:spcAft>
                <a:spcPct val="50000"/>
              </a:spcAft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Design &amp; implement network &amp; system security policies</a:t>
            </a:r>
          </a:p>
          <a:p>
            <a:pPr lvl="1">
              <a:spcAft>
                <a:spcPct val="50000"/>
              </a:spcAft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Install, maintain, support, and upgrade operating systems and application software on all servers and network computers  </a:t>
            </a:r>
          </a:p>
          <a:p>
            <a:pPr lvl="1">
              <a:spcAft>
                <a:spcPct val="50000"/>
              </a:spcAft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Handle system &amp; network monitoring</a:t>
            </a:r>
          </a:p>
          <a:p>
            <a:pPr lvl="1">
              <a:spcAft>
                <a:spcPct val="50000"/>
              </a:spcAft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Develop and design recommendations for systems and network infrastructure</a:t>
            </a:r>
            <a:r>
              <a:rPr lang="en-US" altLang="en-US"/>
              <a:t> </a:t>
            </a:r>
          </a:p>
          <a:p>
            <a:pPr lvl="1">
              <a:spcAft>
                <a:spcPct val="50000"/>
              </a:spcAft>
              <a:buFontTx/>
              <a:buChar char="–"/>
            </a:pPr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E02C7BBB-7C02-B08C-3C3D-B635F6B28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39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43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CANDIDATE PROFILE</a:t>
            </a:r>
            <a:endParaRPr lang="en-US" altLang="en-US" sz="2000">
              <a:latin typeface="Trebuchet MS" panose="020B0603020202020204" pitchFamily="34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The ideal candidate should have:</a:t>
            </a:r>
          </a:p>
          <a:p>
            <a:pPr lvl="1"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At least 2 years experience with the Microsoft Windows environment</a:t>
            </a:r>
          </a:p>
          <a:p>
            <a:pPr lvl="1"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Practical knowledge of TCP/IP, network protocols, routing and general networking concepts </a:t>
            </a:r>
          </a:p>
          <a:p>
            <a:pPr lvl="1"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Experience configuring switches and routers </a:t>
            </a:r>
          </a:p>
          <a:p>
            <a:pPr lvl="1"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Good verbal communication skills, since the position requires communication with associates in other countries </a:t>
            </a:r>
          </a:p>
          <a:p>
            <a:pPr lvl="1"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Ability to perform effectively as part of a small team in a rapidly growing, dynamic company 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392</Words>
  <Application>Microsoft Office PowerPoint</Application>
  <PresentationFormat>On-screen Show (4:3)</PresentationFormat>
  <Paragraphs>60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VisaPro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chiru</dc:creator>
  <cp:lastModifiedBy>administrator@VPINDIA.COM</cp:lastModifiedBy>
  <cp:revision>62</cp:revision>
  <dcterms:created xsi:type="dcterms:W3CDTF">2004-12-06T16:51:18Z</dcterms:created>
  <dcterms:modified xsi:type="dcterms:W3CDTF">2024-08-31T17:27:39Z</dcterms:modified>
</cp:coreProperties>
</file>