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0" r:id="rId9"/>
    <p:sldId id="271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3A3A"/>
    <a:srgbClr val="6C9200"/>
    <a:srgbClr val="D9D9D9"/>
    <a:srgbClr val="003399"/>
    <a:srgbClr val="CC3300"/>
    <a:srgbClr val="1B72D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D62EDD6-9B47-1F14-F39D-0F93E544D7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4985A61-140B-C07F-A103-9E6C675EB2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6D6F288-4AFB-8C90-F5EF-096DEB4BDE7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C75C3FD1-4580-3963-F06B-E99C34B9152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9EAFF8-F52B-493F-B454-14B118CEBC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021A664-AFF2-7E79-3AA8-895C0A2D23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154842F-6687-B240-8E08-749236B5A7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CA5DF17-9ECD-B99C-84C3-0504B380B42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BADFD771-2C1F-631D-7A71-69E4234246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42AD1685-11D4-DF8E-E7E1-D1D32B3B4D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2D478714-AE83-9288-FCD5-FB465309FA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5F046F-78D0-4EAE-9B89-FD300DB141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8A27286-7B3F-EA17-97E6-79E5A1CE22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E950D0-AA30-45CF-875C-BF3C14EEB46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1BC8E17-27ED-1164-AE85-41AF1E829E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72017D6-4050-39EA-EC4A-5A3CF7FE0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DC0197E-4EBE-C361-70F7-BA626DA02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8FF9CD-849E-4BF3-84FF-4227CC0989D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5E8BB7F6-6BA4-8FFC-1D46-C19F3A486D3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A6017AF-D824-D0B8-2270-4C315F5046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B10F62D-A573-D375-BC74-8395BBC583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D082A-51A7-4EFE-9123-4468854FDDB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15844F5-F8AE-5870-8135-6D93C7C9DB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D9006DA-FECC-D919-35DE-C5802F561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8C856C2-419D-8FF8-1693-C2006CDB1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18DA6-0F2B-4C23-A2A7-C1DFC32502E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1B8B5756-1CB5-CAAC-5B90-31CD2C64FC0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7E3C212-C671-5BB2-0AFC-A7BB4143C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EF3A280-9554-5923-12BB-5EDFAAE3F5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4346F-FC61-4CE7-90F5-51CCAE04D0A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22E8357-9774-F173-C051-605E3D0D3D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DDCC47F-0E79-2AFE-9776-D54EAE907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50F33E-39E6-0CD8-AEB1-D6266D4F8F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BA4771-828F-43C6-B7F3-DDFB7C474A7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49594AE-D733-832F-9FFE-70304DC8EF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22661F3-7EFF-B35C-63B9-9AECBA2AC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013E7A-2E66-352A-D66E-B5686A124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D55DC-941F-41F7-8D07-2204ADE1728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4AFB0F1-1235-ABCB-FD62-509BB358BC0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E0674D2-4455-1DB2-D9FA-0207E398D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E1792A7-F848-5093-6E7F-68876816E3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580BE-31E4-43D4-972A-6E1AD44E1F2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E620CCBA-F14B-1CB7-2D0E-A3EFE04692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E4DA636-03CF-58AA-7480-3AA50BD90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DE3D3E1-BFB0-E2EF-8C0D-3EC3707FBC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2B14A-EF21-4FE5-BAF0-59A107121C5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93E84BD4-520D-46DB-19B2-FDCEC84D969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89B0E04-D9F3-A28E-C6C1-85936ECFD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noProof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77F1031-8D0B-ACF4-2DD2-8577964A7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A69FF-275D-4187-ABA4-568F9A3FEF7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4A2DE99-CA43-DB73-4A08-0C3A6B9751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EFF488D-6B10-015A-1D7B-223A75954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noProof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B0808-93BD-9F4E-9F99-3E21D5806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457D79-E8DA-B711-7198-32C76E43B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901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07769-FD4E-754E-C3DB-340EA768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16DCA-2480-6A25-6E91-2E31A1E99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648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EE90AE-67B3-F6B6-E855-3DAD1EDFF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96C48-C60C-82E3-4FDF-F95AFF645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312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5570E-36BB-DBC6-4CA0-B9126249A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072B9-C81A-82D6-A270-F698D6826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850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BE1E7-9B68-6BAB-CCA8-64BED606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BBFFE-0C57-7B3C-4F82-A20AD4A7E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39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7E9B-58B8-C138-D78B-C9CB32CF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EC357-FF80-1AF0-D062-17A81CDFB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C14D8-7EE1-B13F-5B54-84FFC3EA4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463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DD9F-327A-E8AA-F4E1-01FC61D1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3F870-0D94-1F8C-67A3-E662E941B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D8052-4D3C-4D9D-B57A-9C762FD7B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FF7F44-9CF1-2E12-BD4E-D2948DAC9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E63184-68D7-6FF5-59B6-B1732B4A0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680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D2D3B-F0BF-1C1D-EC5F-88B0F8F43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062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27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E9155-305A-4D4D-87A5-DE49E1528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9F63D-5407-307D-3CFC-560E0D29C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4E26BA-EC98-639E-8644-D8810B99F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865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5BB9-4286-DC5A-3192-F650C57F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FE40C-C04C-C780-17EA-B8925FBDD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81DA4-9BDE-744B-E051-3AEE766C4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130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84071B3A-03C0-848D-1429-AB277ECE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3850"/>
            <a:ext cx="91440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200" b="1">
                <a:solidFill>
                  <a:srgbClr val="CC3300"/>
                </a:solidFill>
                <a:latin typeface="Trebuchet MS" panose="020B0603020202020204" pitchFamily="34" charset="0"/>
              </a:rPr>
              <a:t>VisaPro Services Pvt. Ltd.</a:t>
            </a:r>
            <a:endParaRPr lang="en-US" altLang="en-US" sz="420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>
            <a:extLst>
              <a:ext uri="{FF2B5EF4-FFF2-40B4-BE49-F238E27FC236}">
                <a16:creationId xmlns:a16="http://schemas.microsoft.com/office/drawing/2014/main" id="{42BFF61D-F141-C4DC-C374-F4961B82B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05200"/>
            <a:ext cx="876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400" b="1">
                <a:solidFill>
                  <a:srgbClr val="CC3300"/>
                </a:solidFill>
                <a:latin typeface="Trebuchet MS" panose="020B0603020202020204" pitchFamily="34" charset="0"/>
              </a:rPr>
              <a:t>Best Place for the Best People to work.</a:t>
            </a: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23234832-A722-8CA1-E407-8773643FB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38400"/>
            <a:ext cx="269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Rectangle 6">
            <a:extLst>
              <a:ext uri="{FF2B5EF4-FFF2-40B4-BE49-F238E27FC236}">
                <a16:creationId xmlns:a16="http://schemas.microsoft.com/office/drawing/2014/main" id="{FEBDC8D3-36F6-8BD2-10A4-563FC2C57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2438400"/>
          </a:xfrm>
          <a:prstGeom prst="rect">
            <a:avLst/>
          </a:prstGeom>
          <a:noFill/>
          <a:ln w="9525">
            <a:solidFill>
              <a:srgbClr val="D9D9D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55DC2A97-6E9B-257C-324D-4DD588B69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50000"/>
              </a:spcAft>
            </a:pPr>
            <a:r>
              <a:rPr lang="en-US" altLang="en-US" sz="2400" b="1">
                <a:latin typeface="Trebuchet MS" panose="020B0603020202020204" pitchFamily="34" charset="0"/>
              </a:rPr>
              <a:t>Email:</a:t>
            </a:r>
            <a:r>
              <a:rPr lang="en-US" altLang="en-US" sz="2400">
                <a:latin typeface="Trebuchet MS" panose="020B0603020202020204" pitchFamily="34" charset="0"/>
              </a:rPr>
              <a:t> </a:t>
            </a:r>
            <a:r>
              <a:rPr lang="en-US" altLang="en-US" sz="2400">
                <a:solidFill>
                  <a:srgbClr val="1B72D1"/>
                </a:solidFill>
                <a:latin typeface="Trebuchet MS" panose="020B0603020202020204" pitchFamily="34" charset="0"/>
              </a:rPr>
              <a:t>indiahr@VisaPro.com               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>
            <a:extLst>
              <a:ext uri="{FF2B5EF4-FFF2-40B4-BE49-F238E27FC236}">
                <a16:creationId xmlns:a16="http://schemas.microsoft.com/office/drawing/2014/main" id="{300ED9D7-70CF-E6C0-F194-D26A52400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39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COMPANY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 Immigration Services LLC, USA</a:t>
            </a:r>
            <a:endParaRPr lang="en-US" altLang="en-US" sz="3200">
              <a:solidFill>
                <a:srgbClr val="003399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US based immigration law firm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Offices in US and India</a:t>
            </a:r>
          </a:p>
          <a:p>
            <a:pPr lvl="2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A9B82E63-6FF9-1723-18C4-E4A96A498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COMPANY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 </a:t>
            </a: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Services Pvt. Ltd., India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First and most comprehensive online immigration service provider in India</a:t>
            </a:r>
            <a:r>
              <a:rPr lang="en-US" altLang="en-US"/>
              <a:t>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Provide over 125 Immigration services to corporate and individual clients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2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4EBF330F-55EB-8DB2-B247-DCBDA8CEB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DIFFERENCE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Our Culture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Multi-faceted environ integrated with professionalism, worthwhile work, trust, respect, and diversity.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A Team-oriented &amp; amiable workplace with high ethical standards where employees are considered valued resources rather human capital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We believe in added value for work, commitment, and overall positive impact in every action we do.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339334AE-FFF6-B7D9-7446-32F8E9A85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8950"/>
            <a:ext cx="8686800" cy="528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DIFFERENCE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Global Operations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Exposure to progressive borderless work sphere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Growth Potential alongside international experience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Gain insight into global business practices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30F5966-008B-C358-3D44-44FBF63F0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99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REWARDS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What you get: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training and support while working in a team environment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opportunity where you are rewarded for your successes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Unique, upbeat and progressive culture where you control your financial future</a:t>
            </a:r>
          </a:p>
          <a:p>
            <a:pPr lvl="1"/>
            <a:endParaRPr lang="en-US" altLang="en-US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Maximum application and improvement of your premium talents and skills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B0E51F9-D01A-2706-4F92-B328494CE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14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EARNINGS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We let you decide what you earn: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Where you start depends upon your skills and ability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No upper limits for people with the requisite passion and skills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Within 3-4 years you earn what others consider as the lifetime maximum in the industry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A0AB479F-65AB-2112-57BB-A28344A9A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Client Relations Executive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VisaPro’s Client Relations Executive will: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Nurture existing clients as well as identify and cultivate new corporate clients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Present VisaPro services to the customers after analyzing business opportunities with the customers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Generate reports on changes in the marketplace for the US office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4EFA4853-682F-B0A0-7BFA-E574003CC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03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Client Relations Executive</a:t>
            </a: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The ideal candidate should possess: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Practical experience of 0-2 years in customer service, sales, marketing, business development or related areas.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A positive attitude, be extroverted &amp; persuasive in nature.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communication, and presentation skills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358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chiru</dc:creator>
  <cp:lastModifiedBy>administrator@VPINDIA.COM</cp:lastModifiedBy>
  <cp:revision>55</cp:revision>
  <dcterms:created xsi:type="dcterms:W3CDTF">2004-12-06T16:51:18Z</dcterms:created>
  <dcterms:modified xsi:type="dcterms:W3CDTF">2024-08-31T17:22:00Z</dcterms:modified>
</cp:coreProperties>
</file>